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Montserrat ExtraBold" charset="0"/>
      <p:bold r:id="rId22"/>
      <p:boldItalic r:id="rId23"/>
    </p:embeddedFont>
    <p:embeddedFont>
      <p:font typeface="EB Garamond ExtraBold" charset="0"/>
      <p:bold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366B"/>
    <a:srgbClr val="EDEFE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56" y="-3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7" Type="http://schemas.openxmlformats.org/officeDocument/2006/relationships/hyperlink" Target="https://github.com/keerthikamahalingam18/naan-mudhalv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Vetri2811/naan-mudhalvan" TargetMode="External"/><Relationship Id="rId5" Type="http://schemas.openxmlformats.org/officeDocument/2006/relationships/hyperlink" Target="https://github.com/Rihanafathima/naan-mudhalvan" TargetMode="External"/><Relationship Id="rId4" Type="http://schemas.openxmlformats.org/officeDocument/2006/relationships/hyperlink" Target="https://github.com/Mathesh18/naan-mudhalv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6771" b="-2488"/>
          <a:stretch/>
        </p:blipFill>
        <p:spPr>
          <a:xfrm>
            <a:off x="25940" y="648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BA9964F-151B-B8B8-28CD-2484BE395B68}"/>
              </a:ext>
            </a:extLst>
          </p:cNvPr>
          <p:cNvSpPr txBox="1"/>
          <p:nvPr/>
        </p:nvSpPr>
        <p:spPr>
          <a:xfrm>
            <a:off x="261267" y="2390444"/>
            <a:ext cx="3689400" cy="830997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2">
                    <a:lumMod val="75000"/>
                  </a:schemeClr>
                </a:solidFill>
              </a:rPr>
              <a:t>Chat </a:t>
            </a:r>
            <a:r>
              <a:rPr lang="en-GB" sz="2400" b="1" dirty="0" smtClean="0">
                <a:solidFill>
                  <a:schemeClr val="bg2">
                    <a:lumMod val="75000"/>
                  </a:schemeClr>
                </a:solidFill>
              </a:rPr>
              <a:t>Website</a:t>
            </a:r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 b="1" dirty="0">
              <a:solidFill>
                <a:srgbClr val="21366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73536" y="6773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</a:t>
            </a: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3563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GB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</a:t>
            </a:r>
            <a:r>
              <a:rPr lang="en-GB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:</a:t>
            </a:r>
            <a:r>
              <a:rPr lang="en-US" sz="1100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Chat website, the perfect virtual space to connect, converse, and create meaningful connections. chat website used  to share thoughts, seek advice, or simply enjoy friendly banter, Chat website platform provides a welcoming environment for diverse conversations. chat websites are community and explore the enriching world of online </a:t>
            </a:r>
            <a:r>
              <a:rPr lang="en-US" dirty="0" smtClean="0">
                <a:latin typeface="EB Garamond Medium"/>
                <a:ea typeface="EB Garamond Medium"/>
                <a:cs typeface="EB Garamond Medium"/>
                <a:sym typeface="EB Garamond Medium"/>
              </a:rPr>
              <a:t>dialogue.</a:t>
            </a:r>
            <a:endParaRPr lang="en-GB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652209" y="553454"/>
            <a:ext cx="8213559" cy="46958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xmlns="" id="{C07B6DF6-8734-5C12-7CEA-E99609CC5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825527885"/>
              </p:ext>
            </p:extLst>
          </p:nvPr>
        </p:nvGraphicFramePr>
        <p:xfrm>
          <a:off x="191193" y="2215713"/>
          <a:ext cx="4309662" cy="22855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9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73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2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2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2"/>
                          </a:solidFill>
                        </a:rPr>
                        <a:t>Batch</a:t>
                      </a: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 smtClean="0">
                          <a:solidFill>
                            <a:schemeClr val="bg1"/>
                          </a:solidFill>
                        </a:rPr>
                        <a:t>Keerthika</a:t>
                      </a:r>
                      <a:r>
                        <a:rPr lang="en-IN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M.Keerthika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 smtClean="0">
                          <a:solidFill>
                            <a:schemeClr val="bg1"/>
                          </a:solidFill>
                        </a:rPr>
                        <a:t>Mathesh</a:t>
                      </a:r>
                      <a:r>
                        <a:rPr lang="en-IN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G.Mathesh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 err="1" smtClean="0">
                          <a:solidFill>
                            <a:schemeClr val="bg1"/>
                          </a:solidFill>
                        </a:rPr>
                        <a:t>Rihana</a:t>
                      </a:r>
                      <a:r>
                        <a:rPr lang="en-IN" sz="12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200" u="none" strike="noStrike" cap="none" baseline="0" dirty="0" err="1" smtClean="0">
                          <a:solidFill>
                            <a:schemeClr val="bg1"/>
                          </a:solidFill>
                        </a:rPr>
                        <a:t>Fathima</a:t>
                      </a:r>
                      <a:r>
                        <a:rPr lang="en-IN" sz="12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</a:rPr>
                        <a:t>S.Rihana</a:t>
                      </a:r>
                      <a:r>
                        <a:rPr lang="en-US" sz="12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u="none" strike="noStrike" cap="none" baseline="0" dirty="0" err="1" smtClean="0">
                          <a:solidFill>
                            <a:schemeClr val="bg1"/>
                          </a:solidFill>
                        </a:rPr>
                        <a:t>Fathima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Vetri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Raja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S.Vetri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Raja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GB"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2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  <a:r>
              <a:rPr lang="en-GB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.</a:t>
            </a:r>
          </a:p>
          <a:p>
            <a:pPr marL="457200" lvl="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*Setup Node.js and </a:t>
            </a:r>
            <a:r>
              <a:rPr lang="en-US" sz="1200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npm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:* 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-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Install Node.js and </a:t>
            </a:r>
            <a:r>
              <a:rPr lang="en-US" sz="1200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npm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on your machine. </a:t>
            </a:r>
            <a:endParaRPr lang="en-US" sz="1200" dirty="0" smtClean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lvl="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*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Frontend with React.js:*   -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Create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a `client` directory and initialize a new React app using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npx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create-react-app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client - </a:t>
            </a:r>
            <a:r>
              <a:rPr lang="en-US" sz="12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Design your chat interface using React components.</a:t>
            </a:r>
            <a:endParaRPr lang="en-GB" sz="12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lvl="0" indent="-323850">
              <a:lnSpc>
                <a:spcPct val="107916"/>
              </a:lnSpc>
              <a:buClr>
                <a:schemeClr val="dk1"/>
              </a:buClr>
              <a:buSzPts val="1500"/>
            </a:pPr>
            <a:endParaRPr lang="en-GB" sz="1000" b="1" i="0" u="none" strike="noStrike" cap="none" dirty="0">
              <a:solidFill>
                <a:schemeClr val="tx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React components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898012" y="227364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5624286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</a:t>
            </a:r>
            <a:r>
              <a:rPr lang="en-US" sz="1800" b="0" i="0" u="none" strike="noStrike" cap="none" dirty="0" smtClean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:Framework for </a:t>
            </a:r>
            <a:r>
              <a:rPr lang="en-US" sz="1800" b="0" i="0" u="none" strike="noStrike" cap="none" dirty="0" err="1" smtClean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fullstack</a:t>
            </a:r>
            <a:r>
              <a:rPr lang="en-US" sz="1800" b="0" i="0" u="none" strike="noStrike" cap="none" dirty="0" smtClean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and React.JS 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1958502"/>
            <a:ext cx="4593600" cy="27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</a:t>
            </a:r>
            <a:r>
              <a:rPr lang="en-US" sz="1200" b="0" i="0" u="none" strike="noStrike" cap="none" dirty="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87439" b="-3434"/>
          <a:stretch/>
        </p:blipFill>
        <p:spPr>
          <a:xfrm>
            <a:off x="93797" y="648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DBCE3B8-BD1D-908F-A9C7-8F72B8F0ED90}"/>
              </a:ext>
            </a:extLst>
          </p:cNvPr>
          <p:cNvSpPr txBox="1"/>
          <p:nvPr/>
        </p:nvSpPr>
        <p:spPr>
          <a:xfrm>
            <a:off x="687658" y="759957"/>
            <a:ext cx="4572000" cy="1721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a frontend program using React.js 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 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Connections for backend using API </a:t>
            </a:r>
            <a:r>
              <a:rPr lang="en-GB" sz="14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call</a:t>
            </a: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400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Set up node.js and  </a:t>
            </a:r>
            <a:r>
              <a:rPr lang="en-GB" sz="1400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npm</a:t>
            </a:r>
            <a:endParaRPr lang="en-GB" sz="1400" dirty="0" smtClean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76250" marR="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lang="en-GB" sz="14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C5619C-46A4-DAB3-C2E7-8CC8674B8866}"/>
              </a:ext>
            </a:extLst>
          </p:cNvPr>
          <p:cNvSpPr txBox="1"/>
          <p:nvPr/>
        </p:nvSpPr>
        <p:spPr>
          <a:xfrm>
            <a:off x="654205" y="3924045"/>
            <a:ext cx="5181600" cy="55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Using react components, we have succeeded to build a </a:t>
            </a:r>
            <a:r>
              <a:rPr lang="en-GB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framework </a:t>
            </a:r>
            <a:r>
              <a:rPr lang="en-GB" dirty="0" err="1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html,css</a:t>
            </a:r>
            <a:r>
              <a:rPr lang="en-GB" dirty="0" smtClean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 and </a:t>
            </a: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it works perfectly </a:t>
            </a:r>
            <a:endParaRPr lang="en-GB" sz="1400" dirty="0">
              <a:solidFill>
                <a:schemeClr val="dk1"/>
              </a:solidFill>
              <a:latin typeface="EB Garamond Medium"/>
              <a:ea typeface="EB Garamond Medium"/>
              <a:cs typeface="Montserrat ExtraBold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folder structure for React 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C72981-FD6D-B5BB-3C2E-98E9294394D9}"/>
              </a:ext>
            </a:extLst>
          </p:cNvPr>
          <p:cNvSpPr txBox="1"/>
          <p:nvPr/>
        </p:nvSpPr>
        <p:spPr>
          <a:xfrm>
            <a:off x="3890211" y="1965159"/>
            <a:ext cx="3449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 </a:t>
            </a:r>
            <a:endParaRPr lang="en-I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B372E0-2587-7652-1557-5D50C6069096}"/>
              </a:ext>
            </a:extLst>
          </p:cNvPr>
          <p:cNvSpPr txBox="1"/>
          <p:nvPr/>
        </p:nvSpPr>
        <p:spPr>
          <a:xfrm>
            <a:off x="3890211" y="1692773"/>
            <a:ext cx="3031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logesh1911/</a:t>
            </a:r>
            <a:r>
              <a:rPr lang="en-GB" sz="1000" b="1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Naan_Mudhalvan</a:t>
            </a:r>
            <a:r>
              <a:rPr lang="en-GB" sz="1000" b="1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(github.com)</a:t>
            </a:r>
            <a:endParaRPr lang="en-IN" sz="1000" b="1" dirty="0"/>
          </a:p>
        </p:txBody>
      </p:sp>
      <p:sp>
        <p:nvSpPr>
          <p:cNvPr id="7" name="Rectangle 6"/>
          <p:cNvSpPr/>
          <p:nvPr/>
        </p:nvSpPr>
        <p:spPr>
          <a:xfrm>
            <a:off x="3378741" y="2114145"/>
            <a:ext cx="3651114" cy="75405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smtClean="0">
                <a:hlinkClick r:id="rId4"/>
              </a:rPr>
              <a:t>https://github.com/Mathesh18/naan-mudhalvan</a:t>
            </a:r>
            <a:endParaRPr lang="en-US" sz="1100" dirty="0" smtClean="0"/>
          </a:p>
          <a:p>
            <a:r>
              <a:rPr lang="en-US" sz="1100" dirty="0" smtClean="0">
                <a:hlinkClick r:id="rId5"/>
              </a:rPr>
              <a:t>https://github.com/Rihanafathima/naan-mudhalvan</a:t>
            </a:r>
            <a:endParaRPr lang="en-US" sz="1100" dirty="0" smtClean="0"/>
          </a:p>
          <a:p>
            <a:r>
              <a:rPr lang="en-US" sz="1100" dirty="0" smtClean="0">
                <a:hlinkClick r:id="rId6"/>
              </a:rPr>
              <a:t>https://github.com/Vetri2811/naan-mudhalvan</a:t>
            </a:r>
            <a:endParaRPr lang="en-US" sz="1100" dirty="0" smtClean="0"/>
          </a:p>
          <a:p>
            <a:r>
              <a:rPr lang="en-US" sz="1000" dirty="0" smtClean="0">
                <a:hlinkClick r:id="rId7"/>
              </a:rPr>
              <a:t>https://github.com/keerthikamahalingam18/naan-mudhalvan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301</Words>
  <Application>Microsoft Office PowerPoint</Application>
  <PresentationFormat>On-screen Show (16:9)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</vt:lpstr>
      <vt:lpstr>EB Garamond Medium</vt:lpstr>
      <vt:lpstr>Noto Sans Symbols</vt:lpstr>
      <vt:lpstr>Montserrat ExtraBold</vt:lpstr>
      <vt:lpstr>EB Garamond ExtraBold</vt:lpstr>
      <vt:lpstr>Calibri</vt:lpstr>
      <vt:lpstr>Simple Light</vt:lpstr>
      <vt:lpstr>Slide 1</vt:lpstr>
      <vt:lpstr>Chat Website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star</cp:lastModifiedBy>
  <cp:revision>12</cp:revision>
  <dcterms:created xsi:type="dcterms:W3CDTF">2020-08-13T11:21:46Z</dcterms:created>
  <dcterms:modified xsi:type="dcterms:W3CDTF">2023-11-15T10:01:37Z</dcterms:modified>
</cp:coreProperties>
</file>